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62" r:id="rId5"/>
    <p:sldId id="264" r:id="rId6"/>
    <p:sldId id="266" r:id="rId7"/>
    <p:sldId id="280" r:id="rId8"/>
    <p:sldId id="267" r:id="rId9"/>
    <p:sldId id="268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ГБОУ СОШ №1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Суходол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Самарской области СП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«Сказка»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Капитонова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марина Николаевна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0043"/>
            <a:ext cx="7923241" cy="257176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Интерактивная игра для детей старшего возраста «Энергосбережение»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ae01.alicdn.com/kf/HTB1ETCjXGmWBuNjy1Xaq6xCbXXan/31-Mastl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000396" cy="3000396"/>
          </a:xfrm>
          <a:prstGeom prst="rect">
            <a:avLst/>
          </a:prstGeom>
          <a:noFill/>
        </p:spPr>
      </p:pic>
      <p:pic>
        <p:nvPicPr>
          <p:cNvPr id="8198" name="Picture 6" descr="https://im0-tub-ru.yandex.net/i?id=6e8f6fce75b0938d4e83ddd3fc97a37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3000396" cy="2571768"/>
          </a:xfrm>
          <a:prstGeom prst="rect">
            <a:avLst/>
          </a:prstGeom>
          <a:noFill/>
        </p:spPr>
      </p:pic>
      <p:pic>
        <p:nvPicPr>
          <p:cNvPr id="8200" name="Picture 8" descr="https://electroprofil.ru/upload/iblock/0ed/electroprofil_lampa_nakalivaniya_e27_60w_2700k_prozrachnaya_gf_e_71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71480"/>
            <a:ext cx="2714644" cy="2857520"/>
          </a:xfrm>
          <a:prstGeom prst="rect">
            <a:avLst/>
          </a:prstGeom>
          <a:noFill/>
        </p:spPr>
      </p:pic>
      <p:pic>
        <p:nvPicPr>
          <p:cNvPr id="8202" name="Picture 10" descr="https://www.vamsvet.ru/export/images/uniel/2200c4dbfad5f09e8d6af066c26e286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000504"/>
            <a:ext cx="2811455" cy="2525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857364"/>
            <a:ext cx="7115196" cy="235745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lipart-best.com/img/money/money-clip-art-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lipart-best.com/img/money/money-clip-art-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static6.depositphotos.com/1066961/552/i/950/depositphotos_5528179-stock-photo-australian-mo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4009921" cy="2795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54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.pinimg.com/originals/af/91/c5/af91c5cc7527b4c2aada3a1d24def0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357686" cy="2928958"/>
          </a:xfrm>
          <a:prstGeom prst="rect">
            <a:avLst/>
          </a:prstGeom>
          <a:noFill/>
        </p:spPr>
      </p:pic>
      <p:pic>
        <p:nvPicPr>
          <p:cNvPr id="15364" name="Picture 4" descr="https://im0-tub-ru.yandex.net/i?id=604390e262cc5122dd9f55a6dac64d4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4572032" cy="2880720"/>
          </a:xfrm>
          <a:prstGeom prst="rect">
            <a:avLst/>
          </a:prstGeom>
          <a:noFill/>
        </p:spPr>
      </p:pic>
      <p:pic>
        <p:nvPicPr>
          <p:cNvPr id="15366" name="Picture 6" descr="https://s1.1zoom.ru/big7/258/Interior_Bed_Armchair_459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357686" cy="3214710"/>
          </a:xfrm>
          <a:prstGeom prst="rect">
            <a:avLst/>
          </a:prstGeom>
          <a:noFill/>
        </p:spPr>
      </p:pic>
      <p:pic>
        <p:nvPicPr>
          <p:cNvPr id="15368" name="Picture 8" descr="https://photoshop-kopona.com/uploads/posts/2018-09/1538245621_background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00438"/>
            <a:ext cx="4572032" cy="316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Кухня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14281" y="1142984"/>
            <a:ext cx="2357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1214422"/>
            <a:ext cx="1651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1214422"/>
            <a:ext cx="357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3000372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3000372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5143512"/>
            <a:ext cx="357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51435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5000636"/>
            <a:ext cx="39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  <p:pic>
        <p:nvPicPr>
          <p:cNvPr id="14338" name="Picture 2" descr="https://i.pinimg.com/736x/17/91/14/17911422e89599b8b7badf8d525478f4--vocabul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1308561" cy="1921949"/>
          </a:xfrm>
          <a:prstGeom prst="rect">
            <a:avLst/>
          </a:prstGeom>
          <a:noFill/>
        </p:spPr>
      </p:pic>
      <p:pic>
        <p:nvPicPr>
          <p:cNvPr id="14340" name="Picture 4" descr="https://i.pinimg.com/736x/c5/2f/5b/c52f5bf1184fe86469493a758947f3b8--flashcard-i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714620"/>
            <a:ext cx="1215966" cy="1785950"/>
          </a:xfrm>
          <a:prstGeom prst="rect">
            <a:avLst/>
          </a:prstGeom>
          <a:noFill/>
        </p:spPr>
      </p:pic>
      <p:pic>
        <p:nvPicPr>
          <p:cNvPr id="14342" name="Picture 6" descr="https://i.pinimg.com/originals/1c/ed/7d/1ced7de9610bbe982b2d787456494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857232"/>
            <a:ext cx="1264123" cy="1857388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97/70/f8/9770f873e815bc14bcfaf02fc67310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714356"/>
            <a:ext cx="1361363" cy="2000264"/>
          </a:xfrm>
          <a:prstGeom prst="rect">
            <a:avLst/>
          </a:prstGeom>
          <a:noFill/>
        </p:spPr>
      </p:pic>
      <p:pic>
        <p:nvPicPr>
          <p:cNvPr id="14346" name="Picture 10" descr="https://i.pinimg.com/originals/a7/0d/da/a70ddab06b4359f65a4fde9eae7a80a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786058"/>
            <a:ext cx="1409983" cy="2071702"/>
          </a:xfrm>
          <a:prstGeom prst="rect">
            <a:avLst/>
          </a:prstGeom>
          <a:noFill/>
        </p:spPr>
      </p:pic>
      <p:pic>
        <p:nvPicPr>
          <p:cNvPr id="14348" name="Picture 12" descr="http://2.bp.blogspot.com/-nGr5MXUve4s/UFtHTCamoMI/AAAAAAAAPTA/2f6F2-RQOuQ/s1600/%D1%8D%D0%BB%D0%B5%D0%BA%D1%82%D1%80%D0%BE-%D1%87%D0%B0%D0%B9%D0%BD%D0%B8%D0%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500570"/>
            <a:ext cx="1361363" cy="2000264"/>
          </a:xfrm>
          <a:prstGeom prst="rect">
            <a:avLst/>
          </a:prstGeom>
          <a:noFill/>
        </p:spPr>
      </p:pic>
      <p:pic>
        <p:nvPicPr>
          <p:cNvPr id="14350" name="Picture 14" descr="https://cdn-nus-1.pinme.ru/tumb/600/photo/37/b025/37b0256b1b30a406319535b813d4040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714884"/>
            <a:ext cx="1143008" cy="1678317"/>
          </a:xfrm>
          <a:prstGeom prst="rect">
            <a:avLst/>
          </a:prstGeom>
          <a:noFill/>
        </p:spPr>
      </p:pic>
      <p:pic>
        <p:nvPicPr>
          <p:cNvPr id="14352" name="Picture 16" descr="https://cdn-nus-1.pinme.ru/tumb/600/photo/57/d3e2/57d3e236b5a96c181dd1b2f2e81f5ad5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4786322"/>
            <a:ext cx="1223875" cy="179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s://photoshop-kopona.com/uploads/posts/2018-09/1538245621_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57150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www.clipartmax.com/png/middle/270-2708120_pillow-case-closet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clipartmax.com/png/middle/270-2708120_pillow-case-closet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www.clipartmax.com/png/middle/270-2708120_pillow-case-closet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www.clipartmax.com/png/middle/270-2708120_pillow-case-closet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https://www.clipartmax.com/png/middle/270-2708120_pillow-case-closet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https://vcs.resh.edu.ru/uploads/lesson_extract/4062/20190218115743/OEBPS/objects/m_peace_1_7_4/5beabcfe716ca79723b76dc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9"/>
            <a:ext cx="2773351" cy="2857520"/>
          </a:xfrm>
          <a:prstGeom prst="rect">
            <a:avLst/>
          </a:prstGeom>
          <a:noFill/>
        </p:spPr>
      </p:pic>
      <p:pic>
        <p:nvPicPr>
          <p:cNvPr id="12302" name="Picture 14" descr="https://free-images.com/or/68be/window_garden_curtain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071546"/>
            <a:ext cx="2398579" cy="2876530"/>
          </a:xfrm>
          <a:prstGeom prst="rect">
            <a:avLst/>
          </a:prstGeom>
          <a:noFill/>
        </p:spPr>
      </p:pic>
      <p:pic>
        <p:nvPicPr>
          <p:cNvPr id="12304" name="Picture 16" descr="https://pbs.twimg.com/media/DuOjZDLW4AEiejS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92476"/>
            <a:ext cx="2071702" cy="2489279"/>
          </a:xfrm>
          <a:prstGeom prst="rect">
            <a:avLst/>
          </a:prstGeom>
          <a:noFill/>
        </p:spPr>
      </p:pic>
      <p:pic>
        <p:nvPicPr>
          <p:cNvPr id="12306" name="Picture 18" descr="https://forkidsandmum.ru/pictures/1014696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214818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Источник света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s://im0-tub-ru.yandex.net/i?id=2aa92e5229437796046634fbb29797f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118486" cy="1976431"/>
          </a:xfrm>
          <a:prstGeom prst="rect">
            <a:avLst/>
          </a:prstGeom>
          <a:noFill/>
        </p:spPr>
      </p:pic>
      <p:pic>
        <p:nvPicPr>
          <p:cNvPr id="16388" name="Picture 4" descr="https://im0-tub-ru.yandex.net/i?id=937aa0948a1de0fdb7e4c08de966e4a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285860"/>
            <a:ext cx="2071702" cy="2071702"/>
          </a:xfrm>
          <a:prstGeom prst="rect">
            <a:avLst/>
          </a:prstGeom>
          <a:noFill/>
        </p:spPr>
      </p:pic>
      <p:pic>
        <p:nvPicPr>
          <p:cNvPr id="16390" name="Picture 6" descr="https://im0-tub-ru.yandex.net/i?id=5dba641fb53fee2b24d968bdd4824a0f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256"/>
            <a:ext cx="2274735" cy="2348993"/>
          </a:xfrm>
          <a:prstGeom prst="rect">
            <a:avLst/>
          </a:prstGeom>
          <a:noFill/>
        </p:spPr>
      </p:pic>
      <p:pic>
        <p:nvPicPr>
          <p:cNvPr id="3" name="Picture 2" descr="https://avatars.mds.yandex.net/get-zen_doc/197911/pub_5b5a4d7d6a18dd00a9fa0ce3_5b5a4f1ada362a00aaed1243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286256"/>
            <a:ext cx="1897380" cy="237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Ванная комната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11266" name="Picture 2" descr="https://boilervdom.ru/wp-content/uploads/2020/02/waterfauc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357694"/>
            <a:ext cx="3464171" cy="2350440"/>
          </a:xfrm>
          <a:prstGeom prst="rect">
            <a:avLst/>
          </a:prstGeom>
          <a:noFill/>
        </p:spPr>
      </p:pic>
      <p:pic>
        <p:nvPicPr>
          <p:cNvPr id="11268" name="Picture 4" descr="https://i.pinimg.com/736x/74/0a/f2/740af2c71c0ff0aab0f2a9179ff9ff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929066"/>
            <a:ext cx="2773351" cy="2811059"/>
          </a:xfrm>
          <a:prstGeom prst="rect">
            <a:avLst/>
          </a:prstGeom>
          <a:noFill/>
        </p:spPr>
      </p:pic>
      <p:pic>
        <p:nvPicPr>
          <p:cNvPr id="11270" name="Picture 6" descr="https://images.wisegeek.com/bottles-of-shampoo-with-towels-and-yellow-du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3379015" cy="2676180"/>
          </a:xfrm>
          <a:prstGeom prst="rect">
            <a:avLst/>
          </a:prstGeom>
          <a:noFill/>
        </p:spPr>
      </p:pic>
      <p:pic>
        <p:nvPicPr>
          <p:cNvPr id="11272" name="Picture 8" descr="https://www.onlinetrade.ru/img/items/m/71099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214422"/>
            <a:ext cx="2844789" cy="2487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Гостиная комната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9220" name="Picture 4" descr="https://i.pinimg.com/736x/c5/2f/5b/c52f5bf1184fe86469493a758947f3b8--flashcard-i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214422"/>
            <a:ext cx="1627751" cy="2390760"/>
          </a:xfrm>
          <a:prstGeom prst="rect">
            <a:avLst/>
          </a:prstGeom>
          <a:noFill/>
        </p:spPr>
      </p:pic>
      <p:pic>
        <p:nvPicPr>
          <p:cNvPr id="9222" name="Picture 6" descr="http://1.bp.blogspot.com/-rctXwACY0ik/UFtHibb4wgI/AAAAAAAAPUY/ZD2bS0gpaNk/s1600/%D1%82%D0%B5%D0%BB%D0%B5%D0%B2%D0%B8%D0%B7%D0%BE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3"/>
            <a:ext cx="1627281" cy="2390981"/>
          </a:xfrm>
          <a:prstGeom prst="rect">
            <a:avLst/>
          </a:prstGeom>
          <a:noFill/>
        </p:spPr>
      </p:pic>
      <p:pic>
        <p:nvPicPr>
          <p:cNvPr id="9226" name="Picture 10" descr="https://cdn-nus-1.pinme.ru/tumb/600/photo/e8/ddba/e8ddba2ac5ebc7871adc063e5227af9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3602" y="1142984"/>
            <a:ext cx="1654183" cy="2428892"/>
          </a:xfrm>
          <a:prstGeom prst="rect">
            <a:avLst/>
          </a:prstGeom>
          <a:noFill/>
        </p:spPr>
      </p:pic>
      <p:pic>
        <p:nvPicPr>
          <p:cNvPr id="9228" name="Picture 12" descr="https://img2.labirint.ru/rcimg/c790be2fc0c1e4fb0fab1c2032a91166/1920x1080/books15/143244/ph_1.jpg?15635437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2245437" cy="1571660"/>
          </a:xfrm>
          <a:prstGeom prst="rect">
            <a:avLst/>
          </a:prstGeom>
          <a:noFill/>
        </p:spPr>
      </p:pic>
      <p:pic>
        <p:nvPicPr>
          <p:cNvPr id="9230" name="Picture 14" descr="https://feminissimo.ru/core/fileman/Uploads/%D0%AD%D0%BB%D0%B5%D0%BA%D1%82%D1%80%D0%BE%D0%B1%D1%8B%D1%82%D0%BE%D0%B2%D1%8B%D0%B5%20%D0%BF%D1%80%D0%B8%D0%B1%D0%BE%D1%80%D1%8B/elektropribori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929066"/>
            <a:ext cx="1527888" cy="2114784"/>
          </a:xfrm>
          <a:prstGeom prst="rect">
            <a:avLst/>
          </a:prstGeom>
          <a:noFill/>
        </p:spPr>
      </p:pic>
      <p:pic>
        <p:nvPicPr>
          <p:cNvPr id="9232" name="Picture 16" descr="https://img2.freepng.ru/20180329/ele/kisspng-vacuum-cleaner-cleaning-clip-art-whisk-5abca0bb5605e4.90978280152231135535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786190"/>
            <a:ext cx="1563898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33</Words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ГБОУ СОШ №1 пгт Суходол Самарской области СП д/с «Сказка» Капитонова марина Николаевна</vt:lpstr>
      <vt:lpstr>Слайд 2</vt:lpstr>
      <vt:lpstr> </vt:lpstr>
      <vt:lpstr>Кухня </vt:lpstr>
      <vt:lpstr>Слайд 5</vt:lpstr>
      <vt:lpstr>Слайд 6</vt:lpstr>
      <vt:lpstr>Источник света</vt:lpstr>
      <vt:lpstr>Ванная комната </vt:lpstr>
      <vt:lpstr>Гостиная комната </vt:lpstr>
      <vt:lpstr>Слайд 10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Пользовате</cp:lastModifiedBy>
  <cp:revision>91</cp:revision>
  <dcterms:created xsi:type="dcterms:W3CDTF">2020-03-01T05:05:02Z</dcterms:created>
  <dcterms:modified xsi:type="dcterms:W3CDTF">2020-10-11T14:14:28Z</dcterms:modified>
</cp:coreProperties>
</file>