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FAA1C-C81A-4485-83C2-95E4A44599BF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5EEFD-135C-4ED7-9E72-9BF95890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5EEFD-135C-4ED7-9E72-9BF9589094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audio" Target="../media/audio2.wav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audio" Target="../media/audio2.wav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31959/6a1c9100-94a7-4eaf-ac49-035c7735373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0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Музей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ÐºÐ¾Ð»Ð»ÐµÐºÑÐ¸Ñ Ð±Ð°Ð±Ð¾ÑÐµ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00042"/>
            <a:ext cx="2715824" cy="3286148"/>
          </a:xfrm>
          <a:prstGeom prst="rect">
            <a:avLst/>
          </a:prstGeom>
          <a:noFill/>
        </p:spPr>
      </p:pic>
      <p:pic>
        <p:nvPicPr>
          <p:cNvPr id="24582" name="Picture 6" descr="ÐÐ°ÑÑÐ¸Ð½ÐºÐ¸ Ð¿Ð¾ Ð·Ð°Ð¿ÑÐ¾ÑÑ ÐºÐ¾Ð»Ð»ÐµÐºÑÐ¸Ñ Ð±Ð°Ð±Ð¾ÑÐµÐ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28604"/>
            <a:ext cx="2714644" cy="328614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42910" y="4357694"/>
            <a:ext cx="100013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&lt;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2357422" y="4429132"/>
            <a:ext cx="100013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=</a:t>
            </a:r>
            <a:endParaRPr lang="ru-RU" sz="4000" dirty="0"/>
          </a:p>
        </p:txBody>
      </p:sp>
      <p:sp>
        <p:nvSpPr>
          <p:cNvPr id="7" name="Овал 6"/>
          <p:cNvSpPr/>
          <p:nvPr/>
        </p:nvSpPr>
        <p:spPr>
          <a:xfrm>
            <a:off x="3857620" y="4429132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&gt;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4357694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572140"/>
            <a:ext cx="342902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5857892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578645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57150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615011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70" y="578645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28860" y="607220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71604" y="607220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43240" y="614364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500298" y="564357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571501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0158 -0.37778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51852E-6 L 0.60643 -0.18888 " pathEditMode="relative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556E-6 L 0.56702 -0.23101 " pathEditMode="relative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684 -0.24143 " pathEditMode="relative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1423 -0.18889 " pathEditMode="relative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8507 -0.2625 " pathEditMode="relative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im0-tub-ru.yandex.net/i?id=bb0f47ee87e5d08d2218b0a3cbec694e&amp;n=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14290"/>
            <a:ext cx="3263823" cy="2428892"/>
          </a:xfrm>
          <a:prstGeom prst="rect">
            <a:avLst/>
          </a:prstGeom>
          <a:noFill/>
        </p:spPr>
      </p:pic>
      <p:sp>
        <p:nvSpPr>
          <p:cNvPr id="14344" name="AutoShape 8" descr="https://www.tourprom.ru/site_media/images/poiphoto/5_8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https://www.tourprom.ru/site_media/images/poiphoto/5_83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6301" y="285728"/>
            <a:ext cx="3843095" cy="2357454"/>
          </a:xfrm>
          <a:prstGeom prst="rect">
            <a:avLst/>
          </a:prstGeom>
          <a:noFill/>
        </p:spPr>
      </p:pic>
      <p:pic>
        <p:nvPicPr>
          <p:cNvPr id="14348" name="Picture 12" descr="https://upload.wikimedia.org/wikipedia/commons/b/b6/Museum_of_money_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000504"/>
            <a:ext cx="3356958" cy="2517719"/>
          </a:xfrm>
          <a:prstGeom prst="rect">
            <a:avLst/>
          </a:prstGeom>
          <a:noFill/>
        </p:spPr>
      </p:pic>
      <p:pic>
        <p:nvPicPr>
          <p:cNvPr id="3076" name="Picture 4" descr="ÐÐ°ÑÑÐ¸Ð½ÐºÐ¸ Ð¿Ð¾ Ð·Ð°Ð¿ÑÐ¾ÑÑ ÐºÐ¾Ð»Ð»ÐµÐºÑÐ¸Ñ Ð±Ð°Ð±Ð¾ÑÐµÐº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3929066"/>
            <a:ext cx="3786214" cy="263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3214710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s://www.nastol.com.ua/pic/201508/1600x1200/nastol.com.ua-146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66"/>
            <a:ext cx="1238226" cy="928670"/>
          </a:xfrm>
          <a:prstGeom prst="rect">
            <a:avLst/>
          </a:prstGeom>
          <a:noFill/>
        </p:spPr>
      </p:pic>
      <p:pic>
        <p:nvPicPr>
          <p:cNvPr id="15364" name="Picture 4" descr="https://f.vividscreen.info/soft/4ae9a14ce5e41f7f85b57d380bb18780/Flower-Vase-2880x1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57166"/>
            <a:ext cx="1393077" cy="928718"/>
          </a:xfrm>
          <a:prstGeom prst="rect">
            <a:avLst/>
          </a:prstGeom>
          <a:noFill/>
        </p:spPr>
      </p:pic>
      <p:pic>
        <p:nvPicPr>
          <p:cNvPr id="15366" name="Picture 6" descr="http://zvetnoe.ru/upload/catalog/2016/03/DS54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500174"/>
            <a:ext cx="1273155" cy="954867"/>
          </a:xfrm>
          <a:prstGeom prst="rect">
            <a:avLst/>
          </a:prstGeom>
          <a:noFill/>
        </p:spPr>
      </p:pic>
      <p:pic>
        <p:nvPicPr>
          <p:cNvPr id="15368" name="Picture 8" descr="https://s1.1zoom.ru/big3/735/Still-life_Grapes_Fruit_554014_5123x3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4345" y="1500174"/>
            <a:ext cx="1393209" cy="927355"/>
          </a:xfrm>
          <a:prstGeom prst="rect">
            <a:avLst/>
          </a:prstGeom>
          <a:noFill/>
        </p:spPr>
      </p:pic>
      <p:pic>
        <p:nvPicPr>
          <p:cNvPr id="15370" name="Picture 10" descr="http://fotorelax.ru/wp-content/uploads/2016/01/Elegant-still-life-photography-by-Luiz-Laercio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643182"/>
            <a:ext cx="1287570" cy="920296"/>
          </a:xfrm>
          <a:prstGeom prst="rect">
            <a:avLst/>
          </a:prstGeom>
          <a:noFill/>
        </p:spPr>
      </p:pic>
      <p:pic>
        <p:nvPicPr>
          <p:cNvPr id="15372" name="Picture 12" descr="https://wallbox.ru/wallpapers/main/201252/4872365661da1c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2643182"/>
            <a:ext cx="1397505" cy="894403"/>
          </a:xfrm>
          <a:prstGeom prst="rect">
            <a:avLst/>
          </a:prstGeom>
          <a:noFill/>
        </p:spPr>
      </p:pic>
      <p:pic>
        <p:nvPicPr>
          <p:cNvPr id="15374" name="Picture 14" descr="https://images.wallpaperscraft.ru/image/hrizantemy_cvety_buket_vaza_slivy_natyurmort_24511_1280x10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3643314"/>
            <a:ext cx="1273153" cy="101852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72132" y="285728"/>
            <a:ext cx="3357586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76" name="Picture 16" descr="https://im0-tub-ru.yandex.net/i?id=b4dbab1b879bbfe728981bd39c9a1847&amp;n=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69" y="500042"/>
            <a:ext cx="1485911" cy="928694"/>
          </a:xfrm>
          <a:prstGeom prst="rect">
            <a:avLst/>
          </a:prstGeom>
          <a:noFill/>
        </p:spPr>
      </p:pic>
      <p:pic>
        <p:nvPicPr>
          <p:cNvPr id="15378" name="Picture 18" descr="https://avatars.mds.yandex.net/get-pdb/27625/4510087a-e9e5-4c14-bbb2-33a050abef92/s1200?webp=fals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V="1">
            <a:off x="7215206" y="500042"/>
            <a:ext cx="1500199" cy="937624"/>
          </a:xfrm>
          <a:prstGeom prst="rect">
            <a:avLst/>
          </a:prstGeom>
          <a:noFill/>
        </p:spPr>
      </p:pic>
      <p:pic>
        <p:nvPicPr>
          <p:cNvPr id="15380" name="Picture 20" descr="https://avatars.mds.yandex.net/get-pdb/1365671/4a002655-4c44-43f0-af19-0297119c33eb/s1200?webp=fal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70" y="1571612"/>
            <a:ext cx="1500198" cy="937624"/>
          </a:xfrm>
          <a:prstGeom prst="rect">
            <a:avLst/>
          </a:prstGeom>
          <a:noFill/>
        </p:spPr>
      </p:pic>
      <p:sp>
        <p:nvSpPr>
          <p:cNvPr id="15382" name="AutoShape 22" descr="https://million-wallpapers.ru/wallpapers/3/8/17083111983838661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4" name="AutoShape 24" descr="https://million-wallpapers.ru/wallpapers/3/8/17083111983838661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6" name="Picture 26" descr="https://million-wallpapers.ru/wallpapers/3/8/1708311198383866132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15206" y="1571612"/>
            <a:ext cx="1485911" cy="928694"/>
          </a:xfrm>
          <a:prstGeom prst="rect">
            <a:avLst/>
          </a:prstGeom>
          <a:noFill/>
        </p:spPr>
      </p:pic>
      <p:pic>
        <p:nvPicPr>
          <p:cNvPr id="15388" name="Picture 28" descr="https://avatars.mds.yandex.net/get-pdb/1058492/cb8f0890-c068-4d83-a31b-c83d8f3feec7/s1200?webp=fals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43570" y="2571744"/>
            <a:ext cx="1500198" cy="996381"/>
          </a:xfrm>
          <a:prstGeom prst="rect">
            <a:avLst/>
          </a:prstGeom>
          <a:noFill/>
        </p:spPr>
      </p:pic>
      <p:pic>
        <p:nvPicPr>
          <p:cNvPr id="15390" name="Picture 30" descr="https://million-wallpapers.ru/wallpapers/5/75/49237525222662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15206" y="2571744"/>
            <a:ext cx="1600173" cy="1000108"/>
          </a:xfrm>
          <a:prstGeom prst="rect">
            <a:avLst/>
          </a:prstGeom>
          <a:noFill/>
        </p:spPr>
      </p:pic>
      <p:pic>
        <p:nvPicPr>
          <p:cNvPr id="15392" name="Picture 32" descr="https://avatars.mds.yandex.net/get-pdb/964669/f319cd92-58d9-45d4-9200-0e04e8544d70/s1200?webp=fals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43569" y="3643314"/>
            <a:ext cx="1489031" cy="1000132"/>
          </a:xfrm>
          <a:prstGeom prst="rect">
            <a:avLst/>
          </a:prstGeom>
          <a:noFill/>
        </p:spPr>
      </p:pic>
      <p:pic>
        <p:nvPicPr>
          <p:cNvPr id="15394" name="Picture 34" descr="https://million-wallpapers.ru/wallpapers/1/7/50292768335147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5206" y="3621088"/>
            <a:ext cx="1571636" cy="982272"/>
          </a:xfrm>
          <a:prstGeom prst="rect">
            <a:avLst/>
          </a:prstGeom>
          <a:noFill/>
        </p:spPr>
      </p:pic>
      <p:sp>
        <p:nvSpPr>
          <p:cNvPr id="21" name="Куб 20"/>
          <p:cNvSpPr/>
          <p:nvPr/>
        </p:nvSpPr>
        <p:spPr>
          <a:xfrm>
            <a:off x="285720" y="5286388"/>
            <a:ext cx="1500198" cy="142876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22" name="Куб 21"/>
          <p:cNvSpPr/>
          <p:nvPr/>
        </p:nvSpPr>
        <p:spPr>
          <a:xfrm>
            <a:off x="3571868" y="5286388"/>
            <a:ext cx="1571636" cy="135732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sp>
        <p:nvSpPr>
          <p:cNvPr id="23" name="Куб 22"/>
          <p:cNvSpPr/>
          <p:nvPr/>
        </p:nvSpPr>
        <p:spPr>
          <a:xfrm>
            <a:off x="6929454" y="5214950"/>
            <a:ext cx="1571636" cy="12858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07407E-6 L 0.39376 -0.53564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s.wallpaperscraft.ru/image/derevo_listopad_osen_prud_peyzazh_zheltyy_oranzhevyy_ottenki_52079_3008x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441610" cy="2286016"/>
          </a:xfrm>
          <a:prstGeom prst="rect">
            <a:avLst/>
          </a:prstGeom>
          <a:noFill/>
        </p:spPr>
      </p:pic>
      <p:pic>
        <p:nvPicPr>
          <p:cNvPr id="16388" name="Picture 4" descr="http://elitefon.ru/download.php?file=201504/640x960/elitefon.ru-3896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52"/>
            <a:ext cx="2500330" cy="3472681"/>
          </a:xfrm>
          <a:prstGeom prst="rect">
            <a:avLst/>
          </a:prstGeom>
          <a:noFill/>
        </p:spPr>
      </p:pic>
      <p:pic>
        <p:nvPicPr>
          <p:cNvPr id="16390" name="Picture 6" descr="https://images.wallpaperscraft.ru/image/zakat_pole_cvety_peyzazh_81068_2560x1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1" y="4214818"/>
            <a:ext cx="3429023" cy="2143140"/>
          </a:xfrm>
          <a:prstGeom prst="rect">
            <a:avLst/>
          </a:prstGeom>
          <a:noFill/>
        </p:spPr>
      </p:pic>
      <p:sp>
        <p:nvSpPr>
          <p:cNvPr id="1026" name="AutoShape 2" descr="ÐÐ°ÑÑÐ¸Ð½ÐºÐ¸ Ð¿Ð¾ Ð·Ð°Ð¿ÑÐ¾ÑÑ Ð¿ÐµÐ¹Ð·Ð°Ð¶ Ð·Ð¸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¿ÐµÐ¹Ð·Ð°Ð¶ Ð·Ð¸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¿ÐµÐ¹Ð·Ð°Ð¶ Ð·Ð¸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Ð°ÑÑÐ¸Ð½ÐºÐ¸ Ð¿Ð¾ Ð·Ð°Ð¿ÑÐ¾ÑÑ Ð¿ÐµÐ¹Ð·Ð°Ð¶ Ð·Ð¸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Ð°ÑÑÐ¸Ð½ÐºÐ¸ Ð¿Ð¾ Ð·Ð°Ð¿ÑÐ¾ÑÑ Ð¿ÐµÐ¹Ð·Ð°Ð¶ Ð·Ð¸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ÐÐ°ÑÑÐ¸Ð½ÐºÐ¸ Ð¿Ð¾ Ð·Ð°Ð¿ÑÐ¾ÑÑ Ð¿ÐµÐ¹Ð·Ð°Ð¶ Ð·Ð¸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ÐÐ°ÑÑÐ¸Ð½ÐºÐ¸ Ð¿Ð¾ Ð·Ð°Ð¿ÑÐ¾ÑÑ Ð¿ÐµÐ¹Ð·Ð°Ð¶ Ð·Ð¸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ÐÐ°ÑÑÐ¸Ð½ÐºÐ¸ Ð¿Ð¾ Ð·Ð°Ð¿ÑÐ¾ÑÑ Ð¿ÐµÐ¹Ð·Ð°Ð¶ Ð·Ð¸Ð¼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214818"/>
            <a:ext cx="3766077" cy="2118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ÐÐ°ÑÑÐ¸Ð½ÐºÐ¸ Ð¿Ð¾ Ð·Ð°Ð¿ÑÐ¾ÑÑ ÑÐ¾ÑÐ»Ð¾Ð¼ÑÐºÐ°Ñ ÑÐ¾ÑÐ¿Ð¸ÑÑ Ð¸Ð³ÑÑÑ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ÐÐ°ÑÑÐ¸Ð½ÐºÐ¸ Ð¿Ð¾ Ð·Ð°Ð¿ÑÐ¾ÑÑ ÑÐ¾ÑÐ»Ð¾Ð¼ÑÐºÐ°Ñ ÑÐ¾ÑÐ¿Ð¸ÑÑ Ð¸Ð³ÑÑÑ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0"/>
            <a:ext cx="285752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1643050"/>
            <a:ext cx="285752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214290"/>
            <a:ext cx="285752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20" name="Picture 12" descr="ÐÐ°ÑÑÐ¸Ð½ÐºÐ¸ Ð¿Ð¾ Ð·Ð°Ð¿ÑÐ¾ÑÑ ÑÐ¾ÑÐ»Ð¾Ð¼ÑÐºÐ°Ñ ÑÐ¾ÑÐ¿Ð¸ÑÑ Ð¸Ð³ÑÑÑ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909649" cy="909649"/>
          </a:xfrm>
          <a:prstGeom prst="rect">
            <a:avLst/>
          </a:prstGeom>
          <a:noFill/>
        </p:spPr>
      </p:pic>
      <p:pic>
        <p:nvPicPr>
          <p:cNvPr id="17422" name="Picture 14" descr="ÐÐ°ÑÑÐ¸Ð½ÐºÐ¸ Ð¿Ð¾ Ð·Ð°Ð¿ÑÐ¾ÑÑ ÑÐ¾ÑÐ»Ð¾Ð¼ÑÐºÐ°Ñ ÑÐ¾ÑÐ¿Ð¸ÑÑ Ð¸Ð³ÑÑÑ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5728"/>
            <a:ext cx="1000132" cy="1000132"/>
          </a:xfrm>
          <a:prstGeom prst="rect">
            <a:avLst/>
          </a:prstGeom>
          <a:noFill/>
        </p:spPr>
      </p:pic>
      <p:pic>
        <p:nvPicPr>
          <p:cNvPr id="17424" name="Picture 16" descr="ÐÐ°ÑÑÐ¸Ð½ÐºÐ¸ Ð¿Ð¾ Ð·Ð°Ð¿ÑÐ¾ÑÑ ÑÐ¾ÑÐ»Ð¾Ð¼ÑÐºÐ°Ñ ÑÐ¾ÑÐ¿Ð¸ÑÑ Ð¸Ð³ÑÑÑ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736"/>
            <a:ext cx="1071534" cy="714356"/>
          </a:xfrm>
          <a:prstGeom prst="rect">
            <a:avLst/>
          </a:prstGeom>
          <a:noFill/>
        </p:spPr>
      </p:pic>
      <p:pic>
        <p:nvPicPr>
          <p:cNvPr id="17426" name="Picture 18" descr="ÐÐ°ÑÑÐ¸Ð½ÐºÐ¸ Ð¿Ð¾ Ð·Ð°Ð¿ÑÐ¾ÑÑ ÑÐ¾ÑÐ»Ð¾Ð¼ÑÐºÐ°Ñ ÑÐ¾ÑÐ¿Ð¸ÑÑ Ð¸Ð³ÑÑÑÐº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285992"/>
            <a:ext cx="1071569" cy="1071570"/>
          </a:xfrm>
          <a:prstGeom prst="rect">
            <a:avLst/>
          </a:prstGeom>
          <a:noFill/>
        </p:spPr>
      </p:pic>
      <p:pic>
        <p:nvPicPr>
          <p:cNvPr id="17428" name="Picture 20" descr="ÐÐ°ÑÑÐ¸Ð½ÐºÐ¸ Ð¿Ð¾ Ð·Ð°Ð¿ÑÐ¾ÑÑ ÑÐ¾ÑÐ»Ð¾Ð¼ÑÐºÐ°Ñ ÑÐ¾ÑÐ¿Ð¸ÑÑ Ð¸Ð³ÑÑÑÐº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428736"/>
            <a:ext cx="1060475" cy="1060475"/>
          </a:xfrm>
          <a:prstGeom prst="rect">
            <a:avLst/>
          </a:prstGeom>
          <a:noFill/>
        </p:spPr>
      </p:pic>
      <p:pic>
        <p:nvPicPr>
          <p:cNvPr id="17430" name="Picture 22" descr="ÐÐ°ÑÑÐ¸Ð½ÐºÐ¸ Ð¿Ð¾ Ð·Ð°Ð¿ÑÐ¾ÑÑ Ð´ÑÐ¼ÐºÐ¾Ð²ÑÐºÐ¸Ðµ Ð¸Ð³ÑÑÑÐºÐ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714488"/>
            <a:ext cx="801659" cy="801659"/>
          </a:xfrm>
          <a:prstGeom prst="rect">
            <a:avLst/>
          </a:prstGeom>
          <a:noFill/>
        </p:spPr>
      </p:pic>
      <p:pic>
        <p:nvPicPr>
          <p:cNvPr id="17432" name="Picture 24" descr="ÐÐ°ÑÑÐ¸Ð½ÐºÐ¸ Ð¿Ð¾ Ð·Ð°Ð¿ÑÐ¾ÑÑ Ð´ÑÐ¼ÐºÐ¾Ð²ÑÐºÐ¸Ðµ Ð¸Ð³ÑÑÑÐºÐ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1714488"/>
            <a:ext cx="818426" cy="785842"/>
          </a:xfrm>
          <a:prstGeom prst="rect">
            <a:avLst/>
          </a:prstGeom>
          <a:noFill/>
        </p:spPr>
      </p:pic>
      <p:pic>
        <p:nvPicPr>
          <p:cNvPr id="17434" name="Picture 26" descr="ÐÐ°ÑÑÐ¸Ð½ÐºÐ¸ Ð¿Ð¾ Ð·Ð°Ð¿ÑÐ¾ÑÑ Ð´ÑÐ¼ÐºÐ¾Ð²ÑÐºÐ¸Ðµ Ð¸Ð³ÑÑÑÐºÐ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1714488"/>
            <a:ext cx="818586" cy="785842"/>
          </a:xfrm>
          <a:prstGeom prst="rect">
            <a:avLst/>
          </a:prstGeom>
          <a:noFill/>
        </p:spPr>
      </p:pic>
      <p:pic>
        <p:nvPicPr>
          <p:cNvPr id="17436" name="Picture 28" descr="ÐÐ°ÑÑÐ¸Ð½ÐºÐ¸ Ð¿Ð¾ Ð·Ð°Ð¿ÑÐ¾ÑÑ Ð´ÑÐ¼ÐºÐ¾Ð²ÑÐºÐ¸Ðµ Ð¸Ð³ÑÑÑÐºÐ¸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286116" y="2643182"/>
            <a:ext cx="785818" cy="1081159"/>
          </a:xfrm>
          <a:prstGeom prst="rect">
            <a:avLst/>
          </a:prstGeom>
          <a:noFill/>
        </p:spPr>
      </p:pic>
      <p:pic>
        <p:nvPicPr>
          <p:cNvPr id="17438" name="Picture 30" descr="ÐÐ°ÑÑÐ¸Ð½ÐºÐ¸ Ð¿Ð¾ Ð·Ð°Ð¿ÑÐ¾ÑÑ Ð´ÑÐ¼ÐºÐ¾Ð²ÑÐºÐ¸Ðµ Ð¸Ð³ÑÑÑÐºÐ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214809" y="2643182"/>
            <a:ext cx="846277" cy="1068424"/>
          </a:xfrm>
          <a:prstGeom prst="rect">
            <a:avLst/>
          </a:prstGeom>
          <a:noFill/>
        </p:spPr>
      </p:pic>
      <p:pic>
        <p:nvPicPr>
          <p:cNvPr id="17440" name="Picture 32" descr="ÐÐ°ÑÑÐ¸Ð½ÐºÐ¸ Ð¿Ð¾ Ð·Ð°Ð¿ÑÐ¾ÑÑ Ð´ÑÐ¼ÐºÐ¾Ð²ÑÐºÐ¸Ðµ Ð¸Ð³ÑÑÑÐºÐ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3857628"/>
            <a:ext cx="952507" cy="785818"/>
          </a:xfrm>
          <a:prstGeom prst="rect">
            <a:avLst/>
          </a:prstGeom>
          <a:noFill/>
        </p:spPr>
      </p:pic>
      <p:pic>
        <p:nvPicPr>
          <p:cNvPr id="17442" name="Picture 34" descr="ÐÐ°ÑÑÐ¸Ð½ÐºÐ¸ Ð¿Ð¾ Ð·Ð°Ð¿ÑÐ¾ÑÑ Ð´ÑÐ¼ÐºÐ¾Ð²ÑÐºÐ¸Ðµ Ð¸Ð³ÑÑÑÐºÐ¸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43504" y="2643182"/>
            <a:ext cx="831157" cy="1109638"/>
          </a:xfrm>
          <a:prstGeom prst="rect">
            <a:avLst/>
          </a:prstGeom>
          <a:noFill/>
        </p:spPr>
      </p:pic>
      <p:pic>
        <p:nvPicPr>
          <p:cNvPr id="17444" name="Picture 36" descr="ÐÐ°ÑÑÐ¸Ð½ÐºÐ¸ Ð¿Ð¾ Ð·Ð°Ð¿ÑÐ¾ÑÑ Ð³Ð¶ÐµÐ»Ñ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5074" y="357166"/>
            <a:ext cx="774726" cy="774726"/>
          </a:xfrm>
          <a:prstGeom prst="rect">
            <a:avLst/>
          </a:prstGeom>
          <a:noFill/>
        </p:spPr>
      </p:pic>
      <p:pic>
        <p:nvPicPr>
          <p:cNvPr id="17446" name="Picture 38" descr="ÐÐ°ÑÑÐ¸Ð½ÐºÐ¸ Ð¿Ð¾ Ð·Ð°Ð¿ÑÐ¾ÑÑ Ð³Ð¶ÐµÐ»Ñ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7429520" y="357166"/>
            <a:ext cx="785818" cy="785818"/>
          </a:xfrm>
          <a:prstGeom prst="rect">
            <a:avLst/>
          </a:prstGeom>
          <a:noFill/>
        </p:spPr>
      </p:pic>
      <p:pic>
        <p:nvPicPr>
          <p:cNvPr id="17448" name="Picture 40" descr="ÐÐ°ÑÑÐ¸Ð½ÐºÐ¸ Ð¿Ð¾ Ð·Ð°Ð¿ÑÐ¾ÑÑ Ð³Ð¶ÐµÐ»Ñ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15074" y="1285860"/>
            <a:ext cx="857256" cy="857256"/>
          </a:xfrm>
          <a:prstGeom prst="rect">
            <a:avLst/>
          </a:prstGeom>
          <a:noFill/>
        </p:spPr>
      </p:pic>
      <p:sp>
        <p:nvSpPr>
          <p:cNvPr id="17450" name="AutoShape 42" descr="ÐÐ°ÑÑÐ¸Ð½ÐºÐ¸ Ð¿Ð¾ Ð·Ð°Ð¿ÑÐ¾ÑÑ Ð³Ð¶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52" name="Picture 44" descr="ÐÐ°ÑÑÐ¸Ð½ÐºÐ¸ Ð¿Ð¾ Ð·Ð°Ð¿ÑÐ¾ÑÑ Ð³Ð¶ÐµÐ»Ñ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86512" y="2357430"/>
            <a:ext cx="633980" cy="1076366"/>
          </a:xfrm>
          <a:prstGeom prst="rect">
            <a:avLst/>
          </a:prstGeom>
          <a:noFill/>
        </p:spPr>
      </p:pic>
      <p:pic>
        <p:nvPicPr>
          <p:cNvPr id="17454" name="Picture 46" descr="ÐÐ°ÑÑÐ¸Ð½ÐºÐ¸ Ð¿Ð¾ Ð·Ð°Ð¿ÑÐ¾ÑÑ Ð³Ð¶ÐµÐ»Ñ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29520" y="1285836"/>
            <a:ext cx="857256" cy="857256"/>
          </a:xfrm>
          <a:prstGeom prst="rect">
            <a:avLst/>
          </a:prstGeom>
          <a:noFill/>
        </p:spPr>
      </p:pic>
      <p:pic>
        <p:nvPicPr>
          <p:cNvPr id="17456" name="Picture 48" descr="ÐÐ°ÑÑÐ¸Ð½ÐºÐ¸ Ð¿Ð¾ Ð·Ð°Ð¿ÑÐ¾ÑÑ Ð³Ð¶ÐµÐ»Ñ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72330" y="2357430"/>
            <a:ext cx="714380" cy="107157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285984" y="5534561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5500702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7884" y="5500702"/>
            <a:ext cx="12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42 -0.47246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9 -0.41991 " pathEditMode="relative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87 -0.23102 " pathEditMode="relative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³Ð¶ÐµÐ»Ñ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2630474" cy="2575983"/>
          </a:xfrm>
          <a:prstGeom prst="rect">
            <a:avLst/>
          </a:prstGeom>
          <a:noFill/>
        </p:spPr>
      </p:pic>
      <p:pic>
        <p:nvPicPr>
          <p:cNvPr id="18438" name="Picture 6" descr="ÐÐ°ÑÑÐ¸Ð½ÐºÐ¸ Ð¿Ð¾ Ð·Ð°Ð¿ÑÐ¾ÑÑ Ð´ÑÐ¼ÐºÐ¾Ð²ÑÐºÐ°Ñ Ð¸Ð³ÑÑÑ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28"/>
            <a:ext cx="2989117" cy="2609073"/>
          </a:xfrm>
          <a:prstGeom prst="rect">
            <a:avLst/>
          </a:prstGeom>
          <a:noFill/>
        </p:spPr>
      </p:pic>
      <p:pic>
        <p:nvPicPr>
          <p:cNvPr id="18440" name="Picture 8" descr="ÐÐ°ÑÑÐ¸Ð½ÐºÐ¸ Ð¿Ð¾ Ð·Ð°Ð¿ÑÐ¾ÑÑ ÑÐ¾ÑÐ»Ð¾Ð¼ÑÐºÐ°Ñ ÑÐ¾ÑÐ¿Ð¸Ñ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00570"/>
            <a:ext cx="3436834" cy="2103418"/>
          </a:xfrm>
          <a:prstGeom prst="rect">
            <a:avLst/>
          </a:prstGeom>
          <a:noFill/>
        </p:spPr>
      </p:pic>
      <p:pic>
        <p:nvPicPr>
          <p:cNvPr id="18442" name="Picture 10" descr="ÐÐ°ÑÑÐ¸Ð½ÐºÐ¸ Ð¿Ð¾ Ð·Ð°Ð¿ÑÐ¾ÑÑ ÑÐ¸Ð»Ð¸Ð¼Ð¾Ð½Ð¾Ð²ÑÐºÐ¸Ðµ ÑÐ·Ð¾ÑÑ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714752"/>
            <a:ext cx="2227646" cy="297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57256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28934"/>
            <a:ext cx="850112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14818"/>
            <a:ext cx="850112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42"/>
            <a:ext cx="1490681" cy="71438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00042"/>
            <a:ext cx="1490681" cy="714380"/>
          </a:xfrm>
          <a:prstGeom prst="rect">
            <a:avLst/>
          </a:prstGeom>
          <a:noFill/>
        </p:spPr>
      </p:pic>
      <p:pic>
        <p:nvPicPr>
          <p:cNvPr id="8" name="Picture 2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00042"/>
            <a:ext cx="1490681" cy="714380"/>
          </a:xfrm>
          <a:prstGeom prst="rect">
            <a:avLst/>
          </a:prstGeom>
          <a:noFill/>
        </p:spPr>
      </p:pic>
      <p:pic>
        <p:nvPicPr>
          <p:cNvPr id="9" name="Picture 2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1490681" cy="714380"/>
          </a:xfrm>
          <a:prstGeom prst="rect">
            <a:avLst/>
          </a:prstGeom>
          <a:noFill/>
        </p:spPr>
      </p:pic>
      <p:pic>
        <p:nvPicPr>
          <p:cNvPr id="10" name="Picture 2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00042"/>
            <a:ext cx="1490681" cy="714380"/>
          </a:xfrm>
          <a:prstGeom prst="rect">
            <a:avLst/>
          </a:prstGeom>
          <a:noFill/>
        </p:spPr>
      </p:pic>
      <p:sp>
        <p:nvSpPr>
          <p:cNvPr id="19460" name="AutoShape 4" descr="ÐÐ°ÑÑÐ¸Ð½ÐºÐ¸ Ð¿Ð¾ Ð·Ð°Ð¿ÑÐ¾ÑÑ Ð¼Ð¾Ð½ÐµÑÑ ÑÑÑ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43050"/>
            <a:ext cx="928694" cy="934499"/>
          </a:xfrm>
          <a:prstGeom prst="rect">
            <a:avLst/>
          </a:prstGeom>
          <a:noFill/>
        </p:spPr>
      </p:pic>
      <p:pic>
        <p:nvPicPr>
          <p:cNvPr id="13" name="Picture 6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643050"/>
            <a:ext cx="928694" cy="934499"/>
          </a:xfrm>
          <a:prstGeom prst="rect">
            <a:avLst/>
          </a:prstGeom>
          <a:noFill/>
        </p:spPr>
      </p:pic>
      <p:pic>
        <p:nvPicPr>
          <p:cNvPr id="14" name="Picture 6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643050"/>
            <a:ext cx="928694" cy="934499"/>
          </a:xfrm>
          <a:prstGeom prst="rect">
            <a:avLst/>
          </a:prstGeom>
          <a:noFill/>
        </p:spPr>
      </p:pic>
      <p:pic>
        <p:nvPicPr>
          <p:cNvPr id="15" name="Picture 6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643050"/>
            <a:ext cx="928694" cy="934499"/>
          </a:xfrm>
          <a:prstGeom prst="rect">
            <a:avLst/>
          </a:prstGeom>
          <a:noFill/>
        </p:spPr>
      </p:pic>
      <p:pic>
        <p:nvPicPr>
          <p:cNvPr id="16" name="Picture 6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643050"/>
            <a:ext cx="928694" cy="934499"/>
          </a:xfrm>
          <a:prstGeom prst="rect">
            <a:avLst/>
          </a:prstGeom>
          <a:noFill/>
        </p:spPr>
      </p:pic>
      <p:pic>
        <p:nvPicPr>
          <p:cNvPr id="17" name="Picture 6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643050"/>
            <a:ext cx="928694" cy="934499"/>
          </a:xfrm>
          <a:prstGeom prst="rect">
            <a:avLst/>
          </a:prstGeom>
          <a:noFill/>
        </p:spPr>
      </p:pic>
      <p:pic>
        <p:nvPicPr>
          <p:cNvPr id="18" name="Picture 6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643050"/>
            <a:ext cx="928694" cy="934499"/>
          </a:xfrm>
          <a:prstGeom prst="rect">
            <a:avLst/>
          </a:prstGeom>
          <a:noFill/>
        </p:spPr>
      </p:pic>
      <p:pic>
        <p:nvPicPr>
          <p:cNvPr id="1946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071810"/>
            <a:ext cx="714404" cy="714404"/>
          </a:xfrm>
          <a:prstGeom prst="rect">
            <a:avLst/>
          </a:prstGeom>
          <a:noFill/>
        </p:spPr>
      </p:pic>
      <p:pic>
        <p:nvPicPr>
          <p:cNvPr id="2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071810"/>
            <a:ext cx="714404" cy="714404"/>
          </a:xfrm>
          <a:prstGeom prst="rect">
            <a:avLst/>
          </a:prstGeom>
          <a:noFill/>
        </p:spPr>
      </p:pic>
      <p:pic>
        <p:nvPicPr>
          <p:cNvPr id="21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071810"/>
            <a:ext cx="714404" cy="714404"/>
          </a:xfrm>
          <a:prstGeom prst="rect">
            <a:avLst/>
          </a:prstGeom>
          <a:noFill/>
        </p:spPr>
      </p:pic>
      <p:pic>
        <p:nvPicPr>
          <p:cNvPr id="2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071810"/>
            <a:ext cx="714404" cy="714404"/>
          </a:xfrm>
          <a:prstGeom prst="rect">
            <a:avLst/>
          </a:prstGeom>
          <a:noFill/>
        </p:spPr>
      </p:pic>
      <p:pic>
        <p:nvPicPr>
          <p:cNvPr id="23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071810"/>
            <a:ext cx="714404" cy="714404"/>
          </a:xfrm>
          <a:prstGeom prst="rect">
            <a:avLst/>
          </a:prstGeom>
          <a:noFill/>
        </p:spPr>
      </p:pic>
      <p:pic>
        <p:nvPicPr>
          <p:cNvPr id="2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071810"/>
            <a:ext cx="714404" cy="714404"/>
          </a:xfrm>
          <a:prstGeom prst="rect">
            <a:avLst/>
          </a:prstGeom>
          <a:noFill/>
        </p:spPr>
      </p:pic>
      <p:pic>
        <p:nvPicPr>
          <p:cNvPr id="2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071810"/>
            <a:ext cx="714404" cy="714404"/>
          </a:xfrm>
          <a:prstGeom prst="rect">
            <a:avLst/>
          </a:prstGeom>
          <a:noFill/>
        </p:spPr>
      </p:pic>
      <p:pic>
        <p:nvPicPr>
          <p:cNvPr id="2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071810"/>
            <a:ext cx="714404" cy="714404"/>
          </a:xfrm>
          <a:prstGeom prst="rect">
            <a:avLst/>
          </a:prstGeom>
          <a:noFill/>
        </p:spPr>
      </p:pic>
      <p:pic>
        <p:nvPicPr>
          <p:cNvPr id="19466" name="Picture 10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286256"/>
            <a:ext cx="785818" cy="785818"/>
          </a:xfrm>
          <a:prstGeom prst="rect">
            <a:avLst/>
          </a:prstGeom>
          <a:noFill/>
        </p:spPr>
      </p:pic>
      <p:pic>
        <p:nvPicPr>
          <p:cNvPr id="28" name="Picture 10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4286256"/>
            <a:ext cx="785818" cy="785818"/>
          </a:xfrm>
          <a:prstGeom prst="rect">
            <a:avLst/>
          </a:prstGeom>
          <a:noFill/>
        </p:spPr>
      </p:pic>
      <p:pic>
        <p:nvPicPr>
          <p:cNvPr id="29" name="Picture 10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286256"/>
            <a:ext cx="785818" cy="785818"/>
          </a:xfrm>
          <a:prstGeom prst="rect">
            <a:avLst/>
          </a:prstGeom>
          <a:noFill/>
        </p:spPr>
      </p:pic>
      <p:pic>
        <p:nvPicPr>
          <p:cNvPr id="30" name="Picture 10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286256"/>
            <a:ext cx="785818" cy="785818"/>
          </a:xfrm>
          <a:prstGeom prst="rect">
            <a:avLst/>
          </a:prstGeom>
          <a:noFill/>
        </p:spPr>
      </p:pic>
      <p:pic>
        <p:nvPicPr>
          <p:cNvPr id="31" name="Picture 10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286256"/>
            <a:ext cx="785818" cy="785818"/>
          </a:xfrm>
          <a:prstGeom prst="rect">
            <a:avLst/>
          </a:prstGeom>
          <a:noFill/>
        </p:spPr>
      </p:pic>
      <p:pic>
        <p:nvPicPr>
          <p:cNvPr id="32" name="Picture 10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286256"/>
            <a:ext cx="785818" cy="785818"/>
          </a:xfrm>
          <a:prstGeom prst="rect">
            <a:avLst/>
          </a:prstGeom>
          <a:noFill/>
        </p:spPr>
      </p:pic>
      <p:pic>
        <p:nvPicPr>
          <p:cNvPr id="33" name="Picture 10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286256"/>
            <a:ext cx="785818" cy="785818"/>
          </a:xfrm>
          <a:prstGeom prst="rect">
            <a:avLst/>
          </a:prstGeom>
          <a:noFill/>
        </p:spPr>
      </p:pic>
      <p:pic>
        <p:nvPicPr>
          <p:cNvPr id="34" name="Picture 10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286256"/>
            <a:ext cx="785818" cy="785818"/>
          </a:xfrm>
          <a:prstGeom prst="rect">
            <a:avLst/>
          </a:prstGeom>
          <a:noFill/>
        </p:spPr>
      </p:pic>
      <p:pic>
        <p:nvPicPr>
          <p:cNvPr id="35" name="Picture 10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4286256"/>
            <a:ext cx="785818" cy="78581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00034" y="5429264"/>
            <a:ext cx="114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8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57422" y="5429264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7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6248" y="5429264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10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72264" y="5357826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9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92 -0.59838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11111E-6 L 0.37796 -0.7875 " pathEditMode="relative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886 -0.38865 " pathEditMode="relative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17847 " pathEditMode="relative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3143272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915963" cy="915964"/>
          </a:xfrm>
          <a:prstGeom prst="rect">
            <a:avLst/>
          </a:prstGeom>
          <a:noFill/>
        </p:spPr>
      </p:pic>
      <p:pic>
        <p:nvPicPr>
          <p:cNvPr id="4" name="Picture 2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857232"/>
            <a:ext cx="915963" cy="9159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928670"/>
            <a:ext cx="28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+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571480"/>
            <a:ext cx="3286148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4" name="Picture 4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857232"/>
            <a:ext cx="1000132" cy="983736"/>
          </a:xfrm>
          <a:prstGeom prst="rect">
            <a:avLst/>
          </a:prstGeom>
          <a:noFill/>
        </p:spPr>
      </p:pic>
      <p:pic>
        <p:nvPicPr>
          <p:cNvPr id="8" name="Picture 2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9776" y="876912"/>
            <a:ext cx="915963" cy="9159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43702" y="714356"/>
            <a:ext cx="500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-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143248"/>
            <a:ext cx="3071834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6" name="Picture 6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86124"/>
            <a:ext cx="928694" cy="928694"/>
          </a:xfrm>
          <a:prstGeom prst="rect">
            <a:avLst/>
          </a:prstGeom>
          <a:noFill/>
        </p:spPr>
      </p:pic>
      <p:pic>
        <p:nvPicPr>
          <p:cNvPr id="12" name="Picture 2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86124"/>
            <a:ext cx="915963" cy="9159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43042" y="3286124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+</a:t>
            </a:r>
            <a:endParaRPr lang="ru-RU" sz="5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3143248"/>
            <a:ext cx="3357586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86124"/>
            <a:ext cx="1000132" cy="983736"/>
          </a:xfrm>
          <a:prstGeom prst="rect">
            <a:avLst/>
          </a:prstGeom>
          <a:noFill/>
        </p:spPr>
      </p:pic>
      <p:pic>
        <p:nvPicPr>
          <p:cNvPr id="16" name="Picture 6" descr="ÐÐ°ÑÑÐ¸Ð½ÐºÐ¸ Ð¿Ð¾ Ð·Ð°Ð¿ÑÐ¾ÑÑ Ð¼Ð¾Ð½ÐµÑÑ ÑÑÑ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286124"/>
            <a:ext cx="928694" cy="9286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643702" y="3214686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0100" y="564357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14612" y="564357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4429124" y="5715016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72198" y="5643578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2" name="Равнобедренный треугольник 21">
            <a:hlinkClick r:id="rId6" action="ppaction://hlinksldjump"/>
          </p:cNvPr>
          <p:cNvSpPr/>
          <p:nvPr/>
        </p:nvSpPr>
        <p:spPr>
          <a:xfrm>
            <a:off x="285720" y="0"/>
            <a:ext cx="571504" cy="4286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2534 -0.59838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01 -0.57755 " pathEditMode="relative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51 -0.21018 " pathEditMode="relative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2.22222E-6 L 0.05295 -0.22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Ð±Ð°Ð±Ð¾Ñ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3241193" cy="3995722"/>
          </a:xfrm>
          <a:prstGeom prst="rect">
            <a:avLst/>
          </a:prstGeom>
          <a:noFill/>
        </p:spPr>
      </p:pic>
      <p:pic>
        <p:nvPicPr>
          <p:cNvPr id="23556" name="Picture 4" descr="ÐÐ°ÑÑÐ¸Ð½ÐºÐ¸ Ð¿Ð¾ Ð·Ð°Ð¿ÑÐ¾ÑÑ Ð±Ð°Ð±Ð¾Ñ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00042"/>
            <a:ext cx="3429024" cy="400052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85786" y="5286388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&lt;</a:t>
            </a:r>
            <a:endParaRPr lang="ru-RU" sz="5400" dirty="0"/>
          </a:p>
        </p:txBody>
      </p:sp>
      <p:sp>
        <p:nvSpPr>
          <p:cNvPr id="6" name="Овал 5"/>
          <p:cNvSpPr/>
          <p:nvPr/>
        </p:nvSpPr>
        <p:spPr>
          <a:xfrm>
            <a:off x="3714744" y="5286388"/>
            <a:ext cx="128588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=</a:t>
            </a:r>
            <a:endParaRPr lang="ru-RU" sz="5400" dirty="0"/>
          </a:p>
        </p:txBody>
      </p:sp>
      <p:sp>
        <p:nvSpPr>
          <p:cNvPr id="7" name="Овал 6"/>
          <p:cNvSpPr/>
          <p:nvPr/>
        </p:nvSpPr>
        <p:spPr>
          <a:xfrm>
            <a:off x="6500826" y="5357826"/>
            <a:ext cx="128588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&gt;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2274 -0.4199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36</Words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Серёга</cp:lastModifiedBy>
  <cp:revision>51</cp:revision>
  <dcterms:created xsi:type="dcterms:W3CDTF">2019-04-03T18:55:40Z</dcterms:created>
  <dcterms:modified xsi:type="dcterms:W3CDTF">2019-04-04T18:54:19Z</dcterms:modified>
</cp:coreProperties>
</file>